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9" r:id="rId4"/>
  </p:sldMasterIdLst>
  <p:notesMasterIdLst>
    <p:notesMasterId r:id="rId13"/>
  </p:notesMasterIdLst>
  <p:sldIdLst>
    <p:sldId id="256" r:id="rId5"/>
    <p:sldId id="262" r:id="rId6"/>
    <p:sldId id="263" r:id="rId7"/>
    <p:sldId id="264" r:id="rId8"/>
    <p:sldId id="261" r:id="rId9"/>
    <p:sldId id="257" r:id="rId10"/>
    <p:sldId id="259" r:id="rId11"/>
    <p:sldId id="26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4708580-1964-465B-AF5F-D4732F98DDC8}">
          <p14:sldIdLst>
            <p14:sldId id="256"/>
          </p14:sldIdLst>
        </p14:section>
        <p14:section name="Introduzione" id="{42393D78-BA37-48EA-9339-8EA432AA4C53}">
          <p14:sldIdLst>
            <p14:sldId id="262"/>
            <p14:sldId id="263"/>
            <p14:sldId id="264"/>
            <p14:sldId id="261"/>
            <p14:sldId id="257"/>
            <p14:sldId id="259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1st Qtr</c:v>
                </c:pt>
              </c:strCache>
            </c:strRef>
          </c:tx>
          <c:spPr>
            <a:pattFill prst="ltUpDiag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0AAD-443F-A60E-BA31CC9F18B8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3-0AAD-443F-A60E-BA31CC9F18B8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5-0AAD-443F-A60E-BA31CC9F18B8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7-0AAD-443F-A60E-BA31CC9F18B8}"/>
              </c:ext>
            </c:extLst>
          </c:dPt>
          <c:cat>
            <c:strRef>
              <c:f>Sheet1!$A$2:$A$5</c:f>
              <c:strCache>
                <c:ptCount val="4"/>
                <c:pt idx="0">
                  <c:v>Networking</c:v>
                </c:pt>
                <c:pt idx="1">
                  <c:v>Processer</c:v>
                </c:pt>
                <c:pt idx="2">
                  <c:v>Cloud Computing</c:v>
                </c:pt>
                <c:pt idx="3">
                  <c:v>Server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98C-4F7F-BFDD-CC7053EF6DC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2nd Qtr</c:v>
                </c:pt>
              </c:strCache>
            </c:strRef>
          </c:tx>
          <c:spPr>
            <a:pattFill prst="ltUpDiag">
              <a:fgClr>
                <a:schemeClr val="accent2"/>
              </a:fgClr>
              <a:bgClr>
                <a:schemeClr val="accent2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2"/>
              </a:innerShdw>
            </a:effectLst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9-0AAD-443F-A60E-BA31CC9F18B8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B-0AAD-443F-A60E-BA31CC9F18B8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D-0AAD-443F-A60E-BA31CC9F18B8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F-0AAD-443F-A60E-BA31CC9F18B8}"/>
              </c:ext>
            </c:extLst>
          </c:dPt>
          <c:cat>
            <c:strRef>
              <c:f>Sheet1!$A$2:$A$5</c:f>
              <c:strCache>
                <c:ptCount val="4"/>
                <c:pt idx="0">
                  <c:v>Networking</c:v>
                </c:pt>
                <c:pt idx="1">
                  <c:v>Processer</c:v>
                </c:pt>
                <c:pt idx="2">
                  <c:v>Cloud Computing</c:v>
                </c:pt>
                <c:pt idx="3">
                  <c:v>Server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98C-4F7F-BFDD-CC7053EF6DC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3rd Qtr</c:v>
                </c:pt>
              </c:strCache>
            </c:strRef>
          </c:tx>
          <c:spPr>
            <a:pattFill prst="ltUpDiag">
              <a:fgClr>
                <a:schemeClr val="accent3"/>
              </a:fgClr>
              <a:bgClr>
                <a:schemeClr val="accent3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3"/>
              </a:innerShdw>
            </a:effectLst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11-0AAD-443F-A60E-BA31CC9F18B8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13-0AAD-443F-A60E-BA31CC9F18B8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15-0AAD-443F-A60E-BA31CC9F18B8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17-0AAD-443F-A60E-BA31CC9F18B8}"/>
              </c:ext>
            </c:extLst>
          </c:dPt>
          <c:cat>
            <c:strRef>
              <c:f>Sheet1!$A$2:$A$5</c:f>
              <c:strCache>
                <c:ptCount val="4"/>
                <c:pt idx="0">
                  <c:v>Networking</c:v>
                </c:pt>
                <c:pt idx="1">
                  <c:v>Processer</c:v>
                </c:pt>
                <c:pt idx="2">
                  <c:v>Cloud Computing</c:v>
                </c:pt>
                <c:pt idx="3">
                  <c:v>Server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98C-4F7F-BFDD-CC7053EF6D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71911480"/>
        <c:axId val="971909840"/>
      </c:areaChart>
      <c:catAx>
        <c:axId val="971911480"/>
        <c:scaling>
          <c:orientation val="minMax"/>
        </c:scaling>
        <c:delete val="0"/>
        <c:axPos val="b"/>
        <c:numFmt formatCode="General" sourceLinked="1"/>
        <c:majorTickMark val="out"/>
        <c:minorTickMark val="out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971909840"/>
        <c:crosses val="autoZero"/>
        <c:auto val="1"/>
        <c:lblAlgn val="ctr"/>
        <c:lblOffset val="100"/>
        <c:noMultiLvlLbl val="0"/>
      </c:catAx>
      <c:valAx>
        <c:axId val="9719098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97191148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7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b="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tx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>
      <cs:styleClr val="auto"/>
    </cs:effectRef>
    <cs:fontRef idx="minor">
      <a:schemeClr val="tx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tx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solidFill>
        <a:schemeClr val="lt1"/>
      </a:solidFill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solidFill>
        <a:schemeClr val="lt1"/>
      </a:solidFill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iconchunking_colorful2">
  <dgm:title val="iconchunking_colorful2"/>
  <dgm:desc val="iconchunking_colorful2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B91A50-C686-4934-BF7B-05A6134A6AB8}" type="doc">
      <dgm:prSet loTypeId="urn:microsoft.com/office/officeart/2005/8/layout/equation2" loCatId="relationship" qsTypeId="urn:microsoft.com/office/officeart/2005/8/quickstyle/3d1" qsCatId="3D" csTypeId="urn:microsoft.com/office/officeart/2005/8/colors/iconchunking_colorful2" csCatId="other" phldr="1"/>
      <dgm:spPr/>
      <dgm:t>
        <a:bodyPr/>
        <a:lstStyle/>
        <a:p>
          <a:endParaRPr lang="en-US"/>
        </a:p>
      </dgm:t>
    </dgm:pt>
    <dgm:pt modelId="{0C130901-E9D4-4EAF-B424-4F88CE27500B}">
      <dgm:prSet phldrT="[Text]"/>
      <dgm:spPr/>
      <dgm:t>
        <a:bodyPr/>
        <a:lstStyle/>
        <a:p>
          <a:r>
            <a:rPr lang="en-US" dirty="0"/>
            <a:t>Access needed</a:t>
          </a:r>
        </a:p>
      </dgm:t>
    </dgm:pt>
    <dgm:pt modelId="{593FFE93-A6C0-4E50-9AE4-94E9836CCF10}" type="parTrans" cxnId="{83E578BD-C52D-4669-9624-AAD6B200213D}">
      <dgm:prSet/>
      <dgm:spPr/>
      <dgm:t>
        <a:bodyPr/>
        <a:lstStyle/>
        <a:p>
          <a:endParaRPr lang="en-US"/>
        </a:p>
      </dgm:t>
    </dgm:pt>
    <dgm:pt modelId="{1B4F2771-3339-49BF-913A-037BBE81F3E9}" type="sibTrans" cxnId="{83E578BD-C52D-4669-9624-AAD6B200213D}">
      <dgm:prSet/>
      <dgm:spPr/>
      <dgm:t>
        <a:bodyPr/>
        <a:lstStyle/>
        <a:p>
          <a:endParaRPr lang="en-US"/>
        </a:p>
      </dgm:t>
    </dgm:pt>
    <dgm:pt modelId="{1E4A4BA3-DA3A-4B8A-9915-6411C96BC20F}">
      <dgm:prSet phldrT="[Text]"/>
      <dgm:spPr/>
      <dgm:t>
        <a:bodyPr/>
        <a:lstStyle/>
        <a:p>
          <a:r>
            <a:rPr lang="en-US" dirty="0"/>
            <a:t>Determine scale</a:t>
          </a:r>
        </a:p>
      </dgm:t>
    </dgm:pt>
    <dgm:pt modelId="{1B746E25-5CCE-4074-A4CF-0F2F9BF704A8}" type="parTrans" cxnId="{CABD8092-2CAF-49E0-B89F-52170B045D76}">
      <dgm:prSet/>
      <dgm:spPr/>
      <dgm:t>
        <a:bodyPr/>
        <a:lstStyle/>
        <a:p>
          <a:endParaRPr lang="en-US"/>
        </a:p>
      </dgm:t>
    </dgm:pt>
    <dgm:pt modelId="{959D1F61-9C7C-49C0-A6E2-88726C7C8326}" type="sibTrans" cxnId="{CABD8092-2CAF-49E0-B89F-52170B045D76}">
      <dgm:prSet/>
      <dgm:spPr/>
      <dgm:t>
        <a:bodyPr/>
        <a:lstStyle/>
        <a:p>
          <a:endParaRPr lang="en-US"/>
        </a:p>
      </dgm:t>
    </dgm:pt>
    <dgm:pt modelId="{043B841A-F98C-4C81-AB84-52109901E342}">
      <dgm:prSet phldrT="[Text]"/>
      <dgm:spPr/>
      <dgm:t>
        <a:bodyPr/>
        <a:lstStyle/>
        <a:p>
          <a:r>
            <a:rPr lang="en-US" dirty="0"/>
            <a:t>Select technology</a:t>
          </a:r>
        </a:p>
      </dgm:t>
    </dgm:pt>
    <dgm:pt modelId="{884CBC1F-71DD-48DD-9AF2-52AF262DEBBD}" type="parTrans" cxnId="{405D2B96-501D-415F-B240-24D9D7CFE4D3}">
      <dgm:prSet/>
      <dgm:spPr/>
      <dgm:t>
        <a:bodyPr/>
        <a:lstStyle/>
        <a:p>
          <a:endParaRPr lang="en-US"/>
        </a:p>
      </dgm:t>
    </dgm:pt>
    <dgm:pt modelId="{CAFE7C63-AB58-4477-983E-8167878024D9}" type="sibTrans" cxnId="{405D2B96-501D-415F-B240-24D9D7CFE4D3}">
      <dgm:prSet/>
      <dgm:spPr/>
      <dgm:t>
        <a:bodyPr/>
        <a:lstStyle/>
        <a:p>
          <a:endParaRPr lang="en-US"/>
        </a:p>
      </dgm:t>
    </dgm:pt>
    <dgm:pt modelId="{B49368FA-77A6-4E32-A6C0-219688BA4BA8}" type="pres">
      <dgm:prSet presAssocID="{FEB91A50-C686-4934-BF7B-05A6134A6AB8}" presName="Name0" presStyleCnt="0">
        <dgm:presLayoutVars>
          <dgm:dir/>
          <dgm:resizeHandles val="exact"/>
        </dgm:presLayoutVars>
      </dgm:prSet>
      <dgm:spPr/>
    </dgm:pt>
    <dgm:pt modelId="{F338DD27-DDEE-4499-B3DC-4D88CAAE87B5}" type="pres">
      <dgm:prSet presAssocID="{FEB91A50-C686-4934-BF7B-05A6134A6AB8}" presName="vNodes" presStyleCnt="0"/>
      <dgm:spPr/>
    </dgm:pt>
    <dgm:pt modelId="{90A41EF0-5470-4B99-97D1-2B3D6204265C}" type="pres">
      <dgm:prSet presAssocID="{0C130901-E9D4-4EAF-B424-4F88CE27500B}" presName="node" presStyleLbl="node1" presStyleIdx="0" presStyleCnt="3">
        <dgm:presLayoutVars>
          <dgm:bulletEnabled val="1"/>
        </dgm:presLayoutVars>
      </dgm:prSet>
      <dgm:spPr/>
    </dgm:pt>
    <dgm:pt modelId="{6D2EE961-12C4-4842-97DC-74DD5EFABB25}" type="pres">
      <dgm:prSet presAssocID="{1B4F2771-3339-49BF-913A-037BBE81F3E9}" presName="spacerT" presStyleCnt="0"/>
      <dgm:spPr/>
    </dgm:pt>
    <dgm:pt modelId="{96C4759D-1150-4AF2-ACC8-0673A6E17052}" type="pres">
      <dgm:prSet presAssocID="{1B4F2771-3339-49BF-913A-037BBE81F3E9}" presName="sibTrans" presStyleLbl="sibTrans2D1" presStyleIdx="0" presStyleCnt="2"/>
      <dgm:spPr/>
    </dgm:pt>
    <dgm:pt modelId="{7F368ACB-451A-4DB3-94AB-324DC7D0203D}" type="pres">
      <dgm:prSet presAssocID="{1B4F2771-3339-49BF-913A-037BBE81F3E9}" presName="spacerB" presStyleCnt="0"/>
      <dgm:spPr/>
    </dgm:pt>
    <dgm:pt modelId="{FA1F2C24-078F-436D-AB98-A948A9BA885E}" type="pres">
      <dgm:prSet presAssocID="{1E4A4BA3-DA3A-4B8A-9915-6411C96BC20F}" presName="node" presStyleLbl="node1" presStyleIdx="1" presStyleCnt="3">
        <dgm:presLayoutVars>
          <dgm:bulletEnabled val="1"/>
        </dgm:presLayoutVars>
      </dgm:prSet>
      <dgm:spPr/>
    </dgm:pt>
    <dgm:pt modelId="{9099C925-C7DB-4A61-B291-CB438C0A7F0D}" type="pres">
      <dgm:prSet presAssocID="{FEB91A50-C686-4934-BF7B-05A6134A6AB8}" presName="sibTransLast" presStyleLbl="sibTrans2D1" presStyleIdx="1" presStyleCnt="2"/>
      <dgm:spPr/>
    </dgm:pt>
    <dgm:pt modelId="{B23ED902-1DB9-402A-ABCF-893F98924155}" type="pres">
      <dgm:prSet presAssocID="{FEB91A50-C686-4934-BF7B-05A6134A6AB8}" presName="connectorText" presStyleLbl="sibTrans2D1" presStyleIdx="1" presStyleCnt="2"/>
      <dgm:spPr/>
    </dgm:pt>
    <dgm:pt modelId="{CE32A684-AD51-4BA5-A6FB-097E50C4D2D0}" type="pres">
      <dgm:prSet presAssocID="{FEB91A50-C686-4934-BF7B-05A6134A6AB8}" presName="lastNode" presStyleLbl="node1" presStyleIdx="2" presStyleCnt="3">
        <dgm:presLayoutVars>
          <dgm:bulletEnabled val="1"/>
        </dgm:presLayoutVars>
      </dgm:prSet>
      <dgm:spPr/>
    </dgm:pt>
  </dgm:ptLst>
  <dgm:cxnLst>
    <dgm:cxn modelId="{660F5409-F479-4E48-AAE1-4C51258DB762}" type="presOf" srcId="{043B841A-F98C-4C81-AB84-52109901E342}" destId="{CE32A684-AD51-4BA5-A6FB-097E50C4D2D0}" srcOrd="0" destOrd="0" presId="urn:microsoft.com/office/officeart/2005/8/layout/equation2"/>
    <dgm:cxn modelId="{B59F9914-7CE5-4E85-99D5-C6BFAFBD5845}" type="presOf" srcId="{FEB91A50-C686-4934-BF7B-05A6134A6AB8}" destId="{B49368FA-77A6-4E32-A6C0-219688BA4BA8}" srcOrd="0" destOrd="0" presId="urn:microsoft.com/office/officeart/2005/8/layout/equation2"/>
    <dgm:cxn modelId="{90591546-CF3F-46B6-AA54-5B9B869F6F2E}" type="presOf" srcId="{1B4F2771-3339-49BF-913A-037BBE81F3E9}" destId="{96C4759D-1150-4AF2-ACC8-0673A6E17052}" srcOrd="0" destOrd="0" presId="urn:microsoft.com/office/officeart/2005/8/layout/equation2"/>
    <dgm:cxn modelId="{DFC2E890-FB2C-41D9-9790-558CA20AC42A}" type="presOf" srcId="{959D1F61-9C7C-49C0-A6E2-88726C7C8326}" destId="{B23ED902-1DB9-402A-ABCF-893F98924155}" srcOrd="1" destOrd="0" presId="urn:microsoft.com/office/officeart/2005/8/layout/equation2"/>
    <dgm:cxn modelId="{CABD8092-2CAF-49E0-B89F-52170B045D76}" srcId="{FEB91A50-C686-4934-BF7B-05A6134A6AB8}" destId="{1E4A4BA3-DA3A-4B8A-9915-6411C96BC20F}" srcOrd="1" destOrd="0" parTransId="{1B746E25-5CCE-4074-A4CF-0F2F9BF704A8}" sibTransId="{959D1F61-9C7C-49C0-A6E2-88726C7C8326}"/>
    <dgm:cxn modelId="{405D2B96-501D-415F-B240-24D9D7CFE4D3}" srcId="{FEB91A50-C686-4934-BF7B-05A6134A6AB8}" destId="{043B841A-F98C-4C81-AB84-52109901E342}" srcOrd="2" destOrd="0" parTransId="{884CBC1F-71DD-48DD-9AF2-52AF262DEBBD}" sibTransId="{CAFE7C63-AB58-4477-983E-8167878024D9}"/>
    <dgm:cxn modelId="{DCB8A9A6-5535-4635-A6AE-3494E29D9C85}" type="presOf" srcId="{959D1F61-9C7C-49C0-A6E2-88726C7C8326}" destId="{9099C925-C7DB-4A61-B291-CB438C0A7F0D}" srcOrd="0" destOrd="0" presId="urn:microsoft.com/office/officeart/2005/8/layout/equation2"/>
    <dgm:cxn modelId="{83E578BD-C52D-4669-9624-AAD6B200213D}" srcId="{FEB91A50-C686-4934-BF7B-05A6134A6AB8}" destId="{0C130901-E9D4-4EAF-B424-4F88CE27500B}" srcOrd="0" destOrd="0" parTransId="{593FFE93-A6C0-4E50-9AE4-94E9836CCF10}" sibTransId="{1B4F2771-3339-49BF-913A-037BBE81F3E9}"/>
    <dgm:cxn modelId="{1F6D7DC9-1388-44C2-B573-DADDEF69F98E}" type="presOf" srcId="{0C130901-E9D4-4EAF-B424-4F88CE27500B}" destId="{90A41EF0-5470-4B99-97D1-2B3D6204265C}" srcOrd="0" destOrd="0" presId="urn:microsoft.com/office/officeart/2005/8/layout/equation2"/>
    <dgm:cxn modelId="{618E4EDF-177B-49EF-A786-8BF16D154B35}" type="presOf" srcId="{1E4A4BA3-DA3A-4B8A-9915-6411C96BC20F}" destId="{FA1F2C24-078F-436D-AB98-A948A9BA885E}" srcOrd="0" destOrd="0" presId="urn:microsoft.com/office/officeart/2005/8/layout/equation2"/>
    <dgm:cxn modelId="{C2B9E47F-6CAD-4670-AC2A-1BC1D5F5ACBA}" type="presParOf" srcId="{B49368FA-77A6-4E32-A6C0-219688BA4BA8}" destId="{F338DD27-DDEE-4499-B3DC-4D88CAAE87B5}" srcOrd="0" destOrd="0" presId="urn:microsoft.com/office/officeart/2005/8/layout/equation2"/>
    <dgm:cxn modelId="{2A7C1A37-332A-4057-9B0B-FCC81310CC31}" type="presParOf" srcId="{F338DD27-DDEE-4499-B3DC-4D88CAAE87B5}" destId="{90A41EF0-5470-4B99-97D1-2B3D6204265C}" srcOrd="0" destOrd="0" presId="urn:microsoft.com/office/officeart/2005/8/layout/equation2"/>
    <dgm:cxn modelId="{AF7E0C2B-DE29-4FBA-8BED-87D94BD1B856}" type="presParOf" srcId="{F338DD27-DDEE-4499-B3DC-4D88CAAE87B5}" destId="{6D2EE961-12C4-4842-97DC-74DD5EFABB25}" srcOrd="1" destOrd="0" presId="urn:microsoft.com/office/officeart/2005/8/layout/equation2"/>
    <dgm:cxn modelId="{426D789A-EDCE-4DD9-86A0-B0BD82C30817}" type="presParOf" srcId="{F338DD27-DDEE-4499-B3DC-4D88CAAE87B5}" destId="{96C4759D-1150-4AF2-ACC8-0673A6E17052}" srcOrd="2" destOrd="0" presId="urn:microsoft.com/office/officeart/2005/8/layout/equation2"/>
    <dgm:cxn modelId="{9E7CC358-03EE-4C18-868B-3B255CB09769}" type="presParOf" srcId="{F338DD27-DDEE-4499-B3DC-4D88CAAE87B5}" destId="{7F368ACB-451A-4DB3-94AB-324DC7D0203D}" srcOrd="3" destOrd="0" presId="urn:microsoft.com/office/officeart/2005/8/layout/equation2"/>
    <dgm:cxn modelId="{56656313-07A8-4183-B30D-5A73DFDEFC3D}" type="presParOf" srcId="{F338DD27-DDEE-4499-B3DC-4D88CAAE87B5}" destId="{FA1F2C24-078F-436D-AB98-A948A9BA885E}" srcOrd="4" destOrd="0" presId="urn:microsoft.com/office/officeart/2005/8/layout/equation2"/>
    <dgm:cxn modelId="{0623BF6B-E817-4BC8-B05B-EE9753308F5B}" type="presParOf" srcId="{B49368FA-77A6-4E32-A6C0-219688BA4BA8}" destId="{9099C925-C7DB-4A61-B291-CB438C0A7F0D}" srcOrd="1" destOrd="0" presId="urn:microsoft.com/office/officeart/2005/8/layout/equation2"/>
    <dgm:cxn modelId="{89CB2CA0-56B4-4EDB-B4A7-CF2803B3C66B}" type="presParOf" srcId="{9099C925-C7DB-4A61-B291-CB438C0A7F0D}" destId="{B23ED902-1DB9-402A-ABCF-893F98924155}" srcOrd="0" destOrd="0" presId="urn:microsoft.com/office/officeart/2005/8/layout/equation2"/>
    <dgm:cxn modelId="{57095DD8-15D3-432C-BAA5-A1AB3A63281B}" type="presParOf" srcId="{B49368FA-77A6-4E32-A6C0-219688BA4BA8}" destId="{CE32A684-AD51-4BA5-A6FB-097E50C4D2D0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A41EF0-5470-4B99-97D1-2B3D6204265C}">
      <dsp:nvSpPr>
        <dsp:cNvPr id="0" name=""/>
        <dsp:cNvSpPr/>
      </dsp:nvSpPr>
      <dsp:spPr>
        <a:xfrm>
          <a:off x="1709849" y="265"/>
          <a:ext cx="1801750" cy="180175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Access needed</a:t>
          </a:r>
        </a:p>
      </dsp:txBody>
      <dsp:txXfrm>
        <a:off x="1973709" y="264125"/>
        <a:ext cx="1274030" cy="1274030"/>
      </dsp:txXfrm>
    </dsp:sp>
    <dsp:sp modelId="{96C4759D-1150-4AF2-ACC8-0673A6E17052}">
      <dsp:nvSpPr>
        <dsp:cNvPr id="0" name=""/>
        <dsp:cNvSpPr/>
      </dsp:nvSpPr>
      <dsp:spPr>
        <a:xfrm>
          <a:off x="2088216" y="1948317"/>
          <a:ext cx="1045015" cy="1045015"/>
        </a:xfrm>
        <a:prstGeom prst="mathPlus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2226733" y="2347931"/>
        <a:ext cx="767981" cy="245787"/>
      </dsp:txXfrm>
    </dsp:sp>
    <dsp:sp modelId="{FA1F2C24-078F-436D-AB98-A948A9BA885E}">
      <dsp:nvSpPr>
        <dsp:cNvPr id="0" name=""/>
        <dsp:cNvSpPr/>
      </dsp:nvSpPr>
      <dsp:spPr>
        <a:xfrm>
          <a:off x="1709849" y="3139635"/>
          <a:ext cx="1801750" cy="1801750"/>
        </a:xfrm>
        <a:prstGeom prst="ellipse">
          <a:avLst/>
        </a:prstGeom>
        <a:gradFill rotWithShape="0">
          <a:gsLst>
            <a:gs pos="0">
              <a:schemeClr val="accent2">
                <a:hueOff val="2394041"/>
                <a:satOff val="-7276"/>
                <a:lumOff val="-9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2394041"/>
                <a:satOff val="-7276"/>
                <a:lumOff val="-9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Determine scale</a:t>
          </a:r>
        </a:p>
      </dsp:txBody>
      <dsp:txXfrm>
        <a:off x="1973709" y="3403495"/>
        <a:ext cx="1274030" cy="1274030"/>
      </dsp:txXfrm>
    </dsp:sp>
    <dsp:sp modelId="{9099C925-C7DB-4A61-B291-CB438C0A7F0D}">
      <dsp:nvSpPr>
        <dsp:cNvPr id="0" name=""/>
        <dsp:cNvSpPr/>
      </dsp:nvSpPr>
      <dsp:spPr>
        <a:xfrm>
          <a:off x="3781862" y="2135699"/>
          <a:ext cx="572956" cy="67025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3781862" y="2269749"/>
        <a:ext cx="401069" cy="402151"/>
      </dsp:txXfrm>
    </dsp:sp>
    <dsp:sp modelId="{CE32A684-AD51-4BA5-A6FB-097E50C4D2D0}">
      <dsp:nvSpPr>
        <dsp:cNvPr id="0" name=""/>
        <dsp:cNvSpPr/>
      </dsp:nvSpPr>
      <dsp:spPr>
        <a:xfrm>
          <a:off x="4592649" y="669075"/>
          <a:ext cx="3603500" cy="3603500"/>
        </a:xfrm>
        <a:prstGeom prst="ellipse">
          <a:avLst/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Select technology</a:t>
          </a:r>
        </a:p>
      </dsp:txBody>
      <dsp:txXfrm>
        <a:off x="5120369" y="1196795"/>
        <a:ext cx="2548060" cy="25480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jpe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C063C-7640-4A26-BDD8-232605362384}" type="datetimeFigureOut">
              <a:rPr lang="it-IT" smtClean="0"/>
              <a:t>01/02/2019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39909D-BC76-4AF6-9F64-28D7AB358EA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64286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someone@example.com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Lightbulb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1" name="Freeform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2" name="Freeform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7" name="Freeform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8" name="Freeform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9" name="Freeform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0" name="Freeform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1" name="Freeform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" name="Freeform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" name="Freeform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4" name="Freeform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5" name="Freeform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6" name="Rectangle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it-IT" dirty="0"/>
              <a:t>Sistema didattico per Lego NTX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Creato da Luca </a:t>
            </a:r>
            <a:r>
              <a:rPr lang="it-IT" dirty="0" err="1"/>
              <a:t>dI</a:t>
            </a:r>
            <a:r>
              <a:rPr lang="it-IT" dirty="0"/>
              <a:t> Bello e Fadil smajilbasic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9E977-928A-4D71-99E2-13B4BC925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Informazioni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09E5C-34C0-4C94-A68E-17534CAE3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Prodotto realizzato da Luca Di Bello e Fadil Smajilbasic</a:t>
            </a:r>
          </a:p>
          <a:p>
            <a:r>
              <a:rPr lang="it-IT" dirty="0"/>
              <a:t>Il prodotto è un sistema didattico per Lego NXT</a:t>
            </a:r>
          </a:p>
        </p:txBody>
      </p:sp>
    </p:spTree>
    <p:extLst>
      <p:ext uri="{BB962C8B-B14F-4D97-AF65-F5344CB8AC3E}">
        <p14:creationId xmlns:p14="http://schemas.microsoft.com/office/powerpoint/2010/main" val="2340436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9CBE-53BD-4E3A-AC9C-BCBF7630E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Scopo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0F60A-FB43-4C6E-8165-11B68FD5F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Facilitare</a:t>
            </a:r>
            <a:r>
              <a:rPr lang="en-GB" dirty="0"/>
              <a:t> la </a:t>
            </a:r>
            <a:r>
              <a:rPr lang="en-GB" dirty="0" err="1"/>
              <a:t>programmazione</a:t>
            </a:r>
            <a:r>
              <a:rPr lang="en-GB" dirty="0"/>
              <a:t> del Lego NXT</a:t>
            </a:r>
          </a:p>
          <a:p>
            <a:r>
              <a:rPr lang="en-GB" dirty="0" err="1"/>
              <a:t>Facilitare</a:t>
            </a:r>
            <a:r>
              <a:rPr lang="en-GB" dirty="0"/>
              <a:t> la </a:t>
            </a:r>
            <a:r>
              <a:rPr lang="en-GB" dirty="0" err="1"/>
              <a:t>creazione</a:t>
            </a:r>
            <a:r>
              <a:rPr lang="en-GB" dirty="0"/>
              <a:t> di programme </a:t>
            </a:r>
            <a:r>
              <a:rPr lang="en-GB" dirty="0" err="1"/>
              <a:t>grandi</a:t>
            </a:r>
            <a:r>
              <a:rPr lang="en-GB" dirty="0"/>
              <a:t> e </a:t>
            </a:r>
            <a:r>
              <a:rPr lang="en-GB" dirty="0" err="1"/>
              <a:t>complessi</a:t>
            </a:r>
            <a:endParaRPr lang="en-GB" dirty="0"/>
          </a:p>
          <a:p>
            <a:r>
              <a:rPr lang="en-GB" dirty="0" err="1"/>
              <a:t>Aumentare</a:t>
            </a:r>
            <a:r>
              <a:rPr lang="en-GB" dirty="0"/>
              <a:t> le </a:t>
            </a:r>
            <a:r>
              <a:rPr lang="en-GB" dirty="0" err="1"/>
              <a:t>prestazioni</a:t>
            </a:r>
            <a:r>
              <a:rPr lang="en-GB" dirty="0"/>
              <a:t> del Robot</a:t>
            </a:r>
          </a:p>
          <a:p>
            <a:r>
              <a:rPr lang="en-GB" dirty="0" err="1"/>
              <a:t>Avvicinarsi</a:t>
            </a:r>
            <a:r>
              <a:rPr lang="en-GB" dirty="0"/>
              <a:t> di </a:t>
            </a:r>
            <a:r>
              <a:rPr lang="en-GB" dirty="0" err="1"/>
              <a:t>più</a:t>
            </a:r>
            <a:r>
              <a:rPr lang="en-GB" dirty="0"/>
              <a:t> </a:t>
            </a:r>
            <a:r>
              <a:rPr lang="en-GB" dirty="0" err="1"/>
              <a:t>alla</a:t>
            </a:r>
            <a:r>
              <a:rPr lang="en-GB" dirty="0"/>
              <a:t> </a:t>
            </a:r>
            <a:r>
              <a:rPr lang="en-GB" dirty="0" err="1"/>
              <a:t>programmazione</a:t>
            </a:r>
            <a:r>
              <a:rPr lang="en-GB" dirty="0"/>
              <a:t> </a:t>
            </a:r>
            <a:r>
              <a:rPr lang="en-GB" dirty="0" err="1"/>
              <a:t>tradizionale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6058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A31D2-D126-493C-8EEA-50A9E8659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Situazione</a:t>
            </a:r>
            <a:r>
              <a:rPr lang="en-GB" dirty="0"/>
              <a:t> </a:t>
            </a:r>
            <a:r>
              <a:rPr lang="en-GB" dirty="0" err="1"/>
              <a:t>iniziale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94799-2501-4258-AC69-07494B35A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 </a:t>
            </a:r>
            <a:r>
              <a:rPr lang="en-GB" dirty="0" err="1"/>
              <a:t>programmi</a:t>
            </a:r>
            <a:r>
              <a:rPr lang="en-GB" dirty="0"/>
              <a:t> </a:t>
            </a:r>
            <a:r>
              <a:rPr lang="en-GB" dirty="0" err="1"/>
              <a:t>vengono</a:t>
            </a:r>
            <a:r>
              <a:rPr lang="en-GB" dirty="0"/>
              <a:t> </a:t>
            </a:r>
            <a:r>
              <a:rPr lang="en-GB" dirty="0" err="1"/>
              <a:t>creati</a:t>
            </a:r>
            <a:r>
              <a:rPr lang="en-GB" dirty="0"/>
              <a:t> con </a:t>
            </a:r>
            <a:r>
              <a:rPr lang="en-GB" dirty="0" err="1"/>
              <a:t>il</a:t>
            </a:r>
            <a:r>
              <a:rPr lang="en-GB" dirty="0"/>
              <a:t> </a:t>
            </a:r>
            <a:r>
              <a:rPr lang="en-GB" dirty="0" err="1"/>
              <a:t>programma</a:t>
            </a:r>
            <a:r>
              <a:rPr lang="en-GB" dirty="0"/>
              <a:t> “Lego Mindstorms”</a:t>
            </a:r>
          </a:p>
          <a:p>
            <a:r>
              <a:rPr lang="en-GB" dirty="0" err="1"/>
              <a:t>Programmazione</a:t>
            </a:r>
            <a:r>
              <a:rPr lang="en-GB" dirty="0"/>
              <a:t> con </a:t>
            </a:r>
            <a:r>
              <a:rPr lang="en-GB" dirty="0" err="1"/>
              <a:t>interfaccia</a:t>
            </a:r>
            <a:r>
              <a:rPr lang="en-GB" dirty="0"/>
              <a:t> </a:t>
            </a:r>
            <a:r>
              <a:rPr lang="en-GB" dirty="0" err="1"/>
              <a:t>grafica</a:t>
            </a:r>
            <a:endParaRPr lang="en-GB" dirty="0"/>
          </a:p>
          <a:p>
            <a:r>
              <a:rPr lang="en-GB" dirty="0" err="1"/>
              <a:t>Molto</a:t>
            </a:r>
            <a:r>
              <a:rPr lang="en-GB" dirty="0"/>
              <a:t> difficile da </a:t>
            </a:r>
            <a:r>
              <a:rPr lang="en-GB" dirty="0" err="1"/>
              <a:t>capire</a:t>
            </a:r>
            <a:r>
              <a:rPr lang="en-GB" dirty="0"/>
              <a:t> in </a:t>
            </a:r>
            <a:r>
              <a:rPr lang="en-GB" dirty="0" err="1"/>
              <a:t>caso</a:t>
            </a:r>
            <a:r>
              <a:rPr lang="en-GB" dirty="0"/>
              <a:t> di </a:t>
            </a:r>
            <a:r>
              <a:rPr lang="en-GB" dirty="0" err="1"/>
              <a:t>programmi</a:t>
            </a:r>
            <a:r>
              <a:rPr lang="en-GB" dirty="0"/>
              <a:t> </a:t>
            </a:r>
            <a:r>
              <a:rPr lang="en-GB" dirty="0" err="1"/>
              <a:t>grandi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93458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90">
            <a:extLst>
              <a:ext uri="{FF2B5EF4-FFF2-40B4-BE49-F238E27FC236}">
                <a16:creationId xmlns:a16="http://schemas.microsoft.com/office/drawing/2014/main" id="{5BE62A68-92FB-4DA6-B1D6-FA043544A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3" name="Picture 2">
            <a:extLst>
              <a:ext uri="{FF2B5EF4-FFF2-40B4-BE49-F238E27FC236}">
                <a16:creationId xmlns:a16="http://schemas.microsoft.com/office/drawing/2014/main" id="{10A6DFCC-5864-48A7-8196-CBCF038BB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 cstate="email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783" y="0"/>
            <a:ext cx="12188952" cy="6858000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dgm="http://schemas.openxmlformats.org/drawingml/2006/diagram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5" name="Group 94">
            <a:extLst>
              <a:ext uri="{FF2B5EF4-FFF2-40B4-BE49-F238E27FC236}">
                <a16:creationId xmlns:a16="http://schemas.microsoft.com/office/drawing/2014/main" id="{03CA880E-A155-41A2-B87D-21AC3CE33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6" name="Rectangle 5">
              <a:extLst>
                <a:ext uri="{FF2B5EF4-FFF2-40B4-BE49-F238E27FC236}">
                  <a16:creationId xmlns:a16="http://schemas.microsoft.com/office/drawing/2014/main" id="{AD179668-A46F-4D4C-8C75-2F3B4B578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Freeform 6">
              <a:extLst>
                <a:ext uri="{FF2B5EF4-FFF2-40B4-BE49-F238E27FC236}">
                  <a16:creationId xmlns:a16="http://schemas.microsoft.com/office/drawing/2014/main" id="{0DB283C2-E19A-4A75-909F-450DB72DE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7">
              <a:extLst>
                <a:ext uri="{FF2B5EF4-FFF2-40B4-BE49-F238E27FC236}">
                  <a16:creationId xmlns:a16="http://schemas.microsoft.com/office/drawing/2014/main" id="{B674E08A-09B5-42AD-805C-43DAE1D0B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8">
              <a:extLst>
                <a:ext uri="{FF2B5EF4-FFF2-40B4-BE49-F238E27FC236}">
                  <a16:creationId xmlns:a16="http://schemas.microsoft.com/office/drawing/2014/main" id="{248B903F-D11E-41B4-A6F7-5ACF56D76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9">
              <a:extLst>
                <a:ext uri="{FF2B5EF4-FFF2-40B4-BE49-F238E27FC236}">
                  <a16:creationId xmlns:a16="http://schemas.microsoft.com/office/drawing/2014/main" id="{68B65942-DED3-475B-B28D-839E15541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0">
              <a:extLst>
                <a:ext uri="{FF2B5EF4-FFF2-40B4-BE49-F238E27FC236}">
                  <a16:creationId xmlns:a16="http://schemas.microsoft.com/office/drawing/2014/main" id="{54C02C20-8E50-4D5F-9E89-7266186B1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1">
              <a:extLst>
                <a:ext uri="{FF2B5EF4-FFF2-40B4-BE49-F238E27FC236}">
                  <a16:creationId xmlns:a16="http://schemas.microsoft.com/office/drawing/2014/main" id="{057C79DE-C22B-4732-B921-1EEF64DAD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2">
              <a:extLst>
                <a:ext uri="{FF2B5EF4-FFF2-40B4-BE49-F238E27FC236}">
                  <a16:creationId xmlns:a16="http://schemas.microsoft.com/office/drawing/2014/main" id="{21E55FE5-F856-4E6D-A505-4A5AA92FC2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3">
              <a:extLst>
                <a:ext uri="{FF2B5EF4-FFF2-40B4-BE49-F238E27FC236}">
                  <a16:creationId xmlns:a16="http://schemas.microsoft.com/office/drawing/2014/main" id="{564ACC84-D8A2-43FB-AB43-D7A892AC8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4">
              <a:extLst>
                <a:ext uri="{FF2B5EF4-FFF2-40B4-BE49-F238E27FC236}">
                  <a16:creationId xmlns:a16="http://schemas.microsoft.com/office/drawing/2014/main" id="{33DE6074-A243-4841-8A21-41739E524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5">
              <a:extLst>
                <a:ext uri="{FF2B5EF4-FFF2-40B4-BE49-F238E27FC236}">
                  <a16:creationId xmlns:a16="http://schemas.microsoft.com/office/drawing/2014/main" id="{6AD73007-A6A4-498E-8AF9-C3F7D61DC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Line 16">
              <a:extLst>
                <a:ext uri="{FF2B5EF4-FFF2-40B4-BE49-F238E27FC236}">
                  <a16:creationId xmlns:a16="http://schemas.microsoft.com/office/drawing/2014/main" id="{541BFD40-70B0-48BA-9216-9C67411F4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8" name="Freeform 17">
              <a:extLst>
                <a:ext uri="{FF2B5EF4-FFF2-40B4-BE49-F238E27FC236}">
                  <a16:creationId xmlns:a16="http://schemas.microsoft.com/office/drawing/2014/main" id="{7DFC59A5-0E43-4308-8BFB-F505CFB549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8">
              <a:extLst>
                <a:ext uri="{FF2B5EF4-FFF2-40B4-BE49-F238E27FC236}">
                  <a16:creationId xmlns:a16="http://schemas.microsoft.com/office/drawing/2014/main" id="{0852232F-7FE7-4B61-AC34-F29289DAC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9">
              <a:extLst>
                <a:ext uri="{FF2B5EF4-FFF2-40B4-BE49-F238E27FC236}">
                  <a16:creationId xmlns:a16="http://schemas.microsoft.com/office/drawing/2014/main" id="{F2467A7F-F122-4464-A682-8C4DB1DA1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20">
              <a:extLst>
                <a:ext uri="{FF2B5EF4-FFF2-40B4-BE49-F238E27FC236}">
                  <a16:creationId xmlns:a16="http://schemas.microsoft.com/office/drawing/2014/main" id="{2178D569-0695-49D6-8261-1BF6E2E48F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ctangle 21">
              <a:extLst>
                <a:ext uri="{FF2B5EF4-FFF2-40B4-BE49-F238E27FC236}">
                  <a16:creationId xmlns:a16="http://schemas.microsoft.com/office/drawing/2014/main" id="{E289FFF1-2E96-4F4A-94D2-D1FED6AE8A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reeform 22">
              <a:extLst>
                <a:ext uri="{FF2B5EF4-FFF2-40B4-BE49-F238E27FC236}">
                  <a16:creationId xmlns:a16="http://schemas.microsoft.com/office/drawing/2014/main" id="{F0509D92-D47A-49BC-899A-0C2AB53BC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3">
              <a:extLst>
                <a:ext uri="{FF2B5EF4-FFF2-40B4-BE49-F238E27FC236}">
                  <a16:creationId xmlns:a16="http://schemas.microsoft.com/office/drawing/2014/main" id="{606E419B-186B-4DA7-95FA-F921A2D3FC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4">
              <a:extLst>
                <a:ext uri="{FF2B5EF4-FFF2-40B4-BE49-F238E27FC236}">
                  <a16:creationId xmlns:a16="http://schemas.microsoft.com/office/drawing/2014/main" id="{35DBBAC4-A0DC-44A6-A64F-3FF22BC30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5">
              <a:extLst>
                <a:ext uri="{FF2B5EF4-FFF2-40B4-BE49-F238E27FC236}">
                  <a16:creationId xmlns:a16="http://schemas.microsoft.com/office/drawing/2014/main" id="{45359546-A3CF-4560-869D-4C642B0F7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6">
              <a:extLst>
                <a:ext uri="{FF2B5EF4-FFF2-40B4-BE49-F238E27FC236}">
                  <a16:creationId xmlns:a16="http://schemas.microsoft.com/office/drawing/2014/main" id="{A9D2DDA1-3EE0-4B5E-8107-6000BCB2B4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7">
              <a:extLst>
                <a:ext uri="{FF2B5EF4-FFF2-40B4-BE49-F238E27FC236}">
                  <a16:creationId xmlns:a16="http://schemas.microsoft.com/office/drawing/2014/main" id="{6DA22C48-18EA-47BE-B75A-9594E025BE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8">
              <a:extLst>
                <a:ext uri="{FF2B5EF4-FFF2-40B4-BE49-F238E27FC236}">
                  <a16:creationId xmlns:a16="http://schemas.microsoft.com/office/drawing/2014/main" id="{411A5F9B-C5BD-4FE0-BEE1-5FA9B82FB3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9">
              <a:extLst>
                <a:ext uri="{FF2B5EF4-FFF2-40B4-BE49-F238E27FC236}">
                  <a16:creationId xmlns:a16="http://schemas.microsoft.com/office/drawing/2014/main" id="{AFFCFD60-FB34-408B-A2EA-311A1093D0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0">
              <a:extLst>
                <a:ext uri="{FF2B5EF4-FFF2-40B4-BE49-F238E27FC236}">
                  <a16:creationId xmlns:a16="http://schemas.microsoft.com/office/drawing/2014/main" id="{72B9EBCA-3EF6-4296-80E0-CD849B27E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31">
              <a:extLst>
                <a:ext uri="{FF2B5EF4-FFF2-40B4-BE49-F238E27FC236}">
                  <a16:creationId xmlns:a16="http://schemas.microsoft.com/office/drawing/2014/main" id="{CC021197-0DB7-42B6-93BB-32252A937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254035"/>
            <a:ext cx="2926190" cy="4002222"/>
          </a:xfrm>
        </p:spPr>
        <p:txBody>
          <a:bodyPr>
            <a:normAutofit/>
          </a:bodyPr>
          <a:lstStyle/>
          <a:p>
            <a:pPr algn="r"/>
            <a:r>
              <a:rPr lang="en-US" sz="3300" dirty="0">
                <a:solidFill>
                  <a:srgbClr val="FFFFFF"/>
                </a:solidFill>
              </a:rPr>
              <a:t>Distribution</a:t>
            </a:r>
          </a:p>
        </p:txBody>
      </p:sp>
      <p:sp useBgFill="1">
        <p:nvSpPr>
          <p:cNvPr id="124" name="Round Diagonal Corner Rectangle 6">
            <a:extLst>
              <a:ext uri="{FF2B5EF4-FFF2-40B4-BE49-F238E27FC236}">
                <a16:creationId xmlns:a16="http://schemas.microsoft.com/office/drawing/2014/main" id="{7C30BDFE-E13B-4CD1-9371-FAEDFF80C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853439"/>
            <a:ext cx="6987476" cy="4760505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bg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A847D4E2-EA7B-40EF-8062-D1FAF838F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F1549F3B-53A1-4D15-8E8E-4297D91B8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3">
              <a:extLst>
                <a:ext uri="{FF2B5EF4-FFF2-40B4-BE49-F238E27FC236}">
                  <a16:creationId xmlns:a16="http://schemas.microsoft.com/office/drawing/2014/main" id="{841347B2-F767-433C-946A-1B19B4C40E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B34A4847-B6CA-4001-8EB1-33B3854A4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EF334B32-D0A0-45DE-99CB-37A3E56ECE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5D1098DF-5812-4A6F-A4B7-AFEBEDA98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2A72CC5D-2EA1-4ABD-B694-045401D7F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47B8C57D-403F-4D5B-9724-24276E99B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4890E5D3-F793-4B6A-AA8F-1F6C03BD1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68A2FE4A-346D-4EA5-B377-EED451516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Rectangle 41">
              <a:extLst>
                <a:ext uri="{FF2B5EF4-FFF2-40B4-BE49-F238E27FC236}">
                  <a16:creationId xmlns:a16="http://schemas.microsoft.com/office/drawing/2014/main" id="{2F12D5D5-9BB1-4D89-B5B4-8F8353825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graphicFrame>
        <p:nvGraphicFramePr>
          <p:cNvPr id="13" name="Content Placeholder 5" descr="Graph">
            <a:extLst>
              <a:ext uri="{FF2B5EF4-FFF2-40B4-BE49-F238E27FC236}">
                <a16:creationId xmlns:a16="http://schemas.microsoft.com/office/drawing/2014/main" id="{B33E6934-D239-4A28-AC33-F8851CE5D9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6543268"/>
              </p:ext>
            </p:extLst>
          </p:nvPr>
        </p:nvGraphicFramePr>
        <p:xfrm>
          <a:off x="4296698" y="1083956"/>
          <a:ext cx="6545928" cy="43291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956639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204">
            <a:extLst>
              <a:ext uri="{FF2B5EF4-FFF2-40B4-BE49-F238E27FC236}">
                <a16:creationId xmlns:a16="http://schemas.microsoft.com/office/drawing/2014/main" id="{5FE07634-A83A-4681-9C1D-BC0775F9D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06" name="Rectangle 205">
              <a:extLst>
                <a:ext uri="{FF2B5EF4-FFF2-40B4-BE49-F238E27FC236}">
                  <a16:creationId xmlns:a16="http://schemas.microsoft.com/office/drawing/2014/main" id="{BF62976A-266E-4650-88F2-C16130F3D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7" name="Picture 2">
              <a:extLst>
                <a:ext uri="{FF2B5EF4-FFF2-40B4-BE49-F238E27FC236}">
                  <a16:creationId xmlns:a16="http://schemas.microsoft.com/office/drawing/2014/main" id="{88D9B99B-59C2-481A-A948-F87920A7F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 err="1"/>
              <a:t>Informazioni</a:t>
            </a:r>
            <a:endParaRPr lang="en-US" sz="3200" dirty="0"/>
          </a:p>
        </p:txBody>
      </p:sp>
      <p:pic>
        <p:nvPicPr>
          <p:cNvPr id="10" name="Content Placeholder 6" descr="circuit board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85000"/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10584" r="10584"/>
          <a:stretch/>
        </p:blipFill>
        <p:spPr>
          <a:xfrm flipH="1">
            <a:off x="-5597" y="-9525"/>
            <a:ext cx="7558541" cy="6848475"/>
          </a:xfrm>
          <a:prstGeom prst="rect">
            <a:avLst/>
          </a:prstGeom>
        </p:spPr>
      </p:pic>
      <p:grpSp>
        <p:nvGrpSpPr>
          <p:cNvPr id="209" name="Group 208">
            <a:extLst>
              <a:ext uri="{FF2B5EF4-FFF2-40B4-BE49-F238E27FC236}">
                <a16:creationId xmlns:a16="http://schemas.microsoft.com/office/drawing/2014/main" id="{A2E1FE48-FA7B-4262-B922-041542931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F2E644B1-8F72-4AC4-89F1-EB3A027341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1" name="Freeform 6">
              <a:extLst>
                <a:ext uri="{FF2B5EF4-FFF2-40B4-BE49-F238E27FC236}">
                  <a16:creationId xmlns:a16="http://schemas.microsoft.com/office/drawing/2014/main" id="{1781B8E8-8A26-4FFB-BE0C-7C0C644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7">
              <a:extLst>
                <a:ext uri="{FF2B5EF4-FFF2-40B4-BE49-F238E27FC236}">
                  <a16:creationId xmlns:a16="http://schemas.microsoft.com/office/drawing/2014/main" id="{4109D997-E9DF-4429-A643-3E691E2B7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B392695A-F131-4C51-B689-3F4D5B1A2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4" name="Freeform 9">
              <a:extLst>
                <a:ext uri="{FF2B5EF4-FFF2-40B4-BE49-F238E27FC236}">
                  <a16:creationId xmlns:a16="http://schemas.microsoft.com/office/drawing/2014/main" id="{8218EC3E-07D0-417A-B0A8-057F825EF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10">
              <a:extLst>
                <a:ext uri="{FF2B5EF4-FFF2-40B4-BE49-F238E27FC236}">
                  <a16:creationId xmlns:a16="http://schemas.microsoft.com/office/drawing/2014/main" id="{B036399E-7675-47B6-A645-242946879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11">
              <a:extLst>
                <a:ext uri="{FF2B5EF4-FFF2-40B4-BE49-F238E27FC236}">
                  <a16:creationId xmlns:a16="http://schemas.microsoft.com/office/drawing/2014/main" id="{C44A0438-B8A4-43B3-B17C-B919FCD92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12">
              <a:extLst>
                <a:ext uri="{FF2B5EF4-FFF2-40B4-BE49-F238E27FC236}">
                  <a16:creationId xmlns:a16="http://schemas.microsoft.com/office/drawing/2014/main" id="{ABC7257F-6F64-4B81-BDA7-7C232BCBA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13">
              <a:extLst>
                <a:ext uri="{FF2B5EF4-FFF2-40B4-BE49-F238E27FC236}">
                  <a16:creationId xmlns:a16="http://schemas.microsoft.com/office/drawing/2014/main" id="{72DD7E92-F033-480C-A220-63CE422C3A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Freeform 14">
              <a:extLst>
                <a:ext uri="{FF2B5EF4-FFF2-40B4-BE49-F238E27FC236}">
                  <a16:creationId xmlns:a16="http://schemas.microsoft.com/office/drawing/2014/main" id="{444A9AC9-463E-45E7-A818-13F664F7C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0" name="Freeform 15">
              <a:extLst>
                <a:ext uri="{FF2B5EF4-FFF2-40B4-BE49-F238E27FC236}">
                  <a16:creationId xmlns:a16="http://schemas.microsoft.com/office/drawing/2014/main" id="{6CCE9BBE-5DE3-4991-80CA-DFEB9286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16">
              <a:extLst>
                <a:ext uri="{FF2B5EF4-FFF2-40B4-BE49-F238E27FC236}">
                  <a16:creationId xmlns:a16="http://schemas.microsoft.com/office/drawing/2014/main" id="{3180F6DF-A13F-491C-BF97-B206E3E7B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17">
              <a:extLst>
                <a:ext uri="{FF2B5EF4-FFF2-40B4-BE49-F238E27FC236}">
                  <a16:creationId xmlns:a16="http://schemas.microsoft.com/office/drawing/2014/main" id="{CAD0E44C-73C8-42BB-ADA8-2BA6B3082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18">
              <a:extLst>
                <a:ext uri="{FF2B5EF4-FFF2-40B4-BE49-F238E27FC236}">
                  <a16:creationId xmlns:a16="http://schemas.microsoft.com/office/drawing/2014/main" id="{436EC43E-A70D-4E5C-B275-35CA8E93C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19">
              <a:extLst>
                <a:ext uri="{FF2B5EF4-FFF2-40B4-BE49-F238E27FC236}">
                  <a16:creationId xmlns:a16="http://schemas.microsoft.com/office/drawing/2014/main" id="{ADE7E5B6-2E2A-4F56-9E90-F8613E6D1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20">
              <a:extLst>
                <a:ext uri="{FF2B5EF4-FFF2-40B4-BE49-F238E27FC236}">
                  <a16:creationId xmlns:a16="http://schemas.microsoft.com/office/drawing/2014/main" id="{86B9E49B-AE8D-47E0-BACC-A6D0AC3AB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21">
              <a:extLst>
                <a:ext uri="{FF2B5EF4-FFF2-40B4-BE49-F238E27FC236}">
                  <a16:creationId xmlns:a16="http://schemas.microsoft.com/office/drawing/2014/main" id="{2EB961AF-CD61-41BA-B0B2-0741A5ED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22">
              <a:extLst>
                <a:ext uri="{FF2B5EF4-FFF2-40B4-BE49-F238E27FC236}">
                  <a16:creationId xmlns:a16="http://schemas.microsoft.com/office/drawing/2014/main" id="{DC42BDA1-810A-4135-B3B1-B3161D372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23">
              <a:extLst>
                <a:ext uri="{FF2B5EF4-FFF2-40B4-BE49-F238E27FC236}">
                  <a16:creationId xmlns:a16="http://schemas.microsoft.com/office/drawing/2014/main" id="{FA51FCA8-FCF4-4116-8CB2-5C539E37F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24">
              <a:extLst>
                <a:ext uri="{FF2B5EF4-FFF2-40B4-BE49-F238E27FC236}">
                  <a16:creationId xmlns:a16="http://schemas.microsoft.com/office/drawing/2014/main" id="{F2850A10-CDBC-462A-8CB7-025874683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25">
              <a:extLst>
                <a:ext uri="{FF2B5EF4-FFF2-40B4-BE49-F238E27FC236}">
                  <a16:creationId xmlns:a16="http://schemas.microsoft.com/office/drawing/2014/main" id="{738A37B9-77C2-4464-BF1F-2AF25A0D2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26">
              <a:extLst>
                <a:ext uri="{FF2B5EF4-FFF2-40B4-BE49-F238E27FC236}">
                  <a16:creationId xmlns:a16="http://schemas.microsoft.com/office/drawing/2014/main" id="{89026C8B-A162-4523-A51B-9F1200BC6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27">
              <a:extLst>
                <a:ext uri="{FF2B5EF4-FFF2-40B4-BE49-F238E27FC236}">
                  <a16:creationId xmlns:a16="http://schemas.microsoft.com/office/drawing/2014/main" id="{5B76BC40-1FA2-477D-B2C2-4763577DB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3" name="Freeform 28">
              <a:extLst>
                <a:ext uri="{FF2B5EF4-FFF2-40B4-BE49-F238E27FC236}">
                  <a16:creationId xmlns:a16="http://schemas.microsoft.com/office/drawing/2014/main" id="{6BC68EAA-2809-4AE4-80C1-2555CEF73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4" name="Freeform 29">
              <a:extLst>
                <a:ext uri="{FF2B5EF4-FFF2-40B4-BE49-F238E27FC236}">
                  <a16:creationId xmlns:a16="http://schemas.microsoft.com/office/drawing/2014/main" id="{FE709D1B-0541-4414-9E87-CF7D6918C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5" name="Freeform 30">
              <a:extLst>
                <a:ext uri="{FF2B5EF4-FFF2-40B4-BE49-F238E27FC236}">
                  <a16:creationId xmlns:a16="http://schemas.microsoft.com/office/drawing/2014/main" id="{33BCB888-11B8-4D01-BCDA-59BBA28D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6" name="Freeform 31">
              <a:extLst>
                <a:ext uri="{FF2B5EF4-FFF2-40B4-BE49-F238E27FC236}">
                  <a16:creationId xmlns:a16="http://schemas.microsoft.com/office/drawing/2014/main" id="{28E5CE3E-C11A-4CF7-82BF-37D1221D4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7" name="Freeform 32">
              <a:extLst>
                <a:ext uri="{FF2B5EF4-FFF2-40B4-BE49-F238E27FC236}">
                  <a16:creationId xmlns:a16="http://schemas.microsoft.com/office/drawing/2014/main" id="{55284FC3-21FB-4FA7-B695-2D6A9CEF7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8" name="Rectangle 237">
              <a:extLst>
                <a:ext uri="{FF2B5EF4-FFF2-40B4-BE49-F238E27FC236}">
                  <a16:creationId xmlns:a16="http://schemas.microsoft.com/office/drawing/2014/main" id="{13DA6B78-00DE-4E55-9124-EFD72519B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9" name="Freeform 34">
              <a:extLst>
                <a:ext uri="{FF2B5EF4-FFF2-40B4-BE49-F238E27FC236}">
                  <a16:creationId xmlns:a16="http://schemas.microsoft.com/office/drawing/2014/main" id="{D4602B0F-2844-48BE-9B4A-0366AC90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0" name="Freeform 35">
              <a:extLst>
                <a:ext uri="{FF2B5EF4-FFF2-40B4-BE49-F238E27FC236}">
                  <a16:creationId xmlns:a16="http://schemas.microsoft.com/office/drawing/2014/main" id="{E31E05BB-6004-474D-9900-D990378F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1" name="Freeform 36">
              <a:extLst>
                <a:ext uri="{FF2B5EF4-FFF2-40B4-BE49-F238E27FC236}">
                  <a16:creationId xmlns:a16="http://schemas.microsoft.com/office/drawing/2014/main" id="{00BD01ED-F65D-4601-A77D-508E960E0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2" name="Freeform 37">
              <a:extLst>
                <a:ext uri="{FF2B5EF4-FFF2-40B4-BE49-F238E27FC236}">
                  <a16:creationId xmlns:a16="http://schemas.microsoft.com/office/drawing/2014/main" id="{FD307CAE-789C-4E80-B6F1-9858A3AB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3" name="Freeform 38">
              <a:extLst>
                <a:ext uri="{FF2B5EF4-FFF2-40B4-BE49-F238E27FC236}">
                  <a16:creationId xmlns:a16="http://schemas.microsoft.com/office/drawing/2014/main" id="{94B97B29-709E-4E24-B2FA-EF84AA12D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Freeform 39">
              <a:extLst>
                <a:ext uri="{FF2B5EF4-FFF2-40B4-BE49-F238E27FC236}">
                  <a16:creationId xmlns:a16="http://schemas.microsoft.com/office/drawing/2014/main" id="{C05D52B9-1FA2-4E7C-8229-B09811A90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Freeform 40">
              <a:extLst>
                <a:ext uri="{FF2B5EF4-FFF2-40B4-BE49-F238E27FC236}">
                  <a16:creationId xmlns:a16="http://schemas.microsoft.com/office/drawing/2014/main" id="{CC0A5575-2FB9-440F-B9A8-E0DDE1C3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6" name="Freeform 41">
              <a:extLst>
                <a:ext uri="{FF2B5EF4-FFF2-40B4-BE49-F238E27FC236}">
                  <a16:creationId xmlns:a16="http://schemas.microsoft.com/office/drawing/2014/main" id="{AFFCC88F-01DF-4DE1-8CD5-88631E309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reeform 42">
              <a:extLst>
                <a:ext uri="{FF2B5EF4-FFF2-40B4-BE49-F238E27FC236}">
                  <a16:creationId xmlns:a16="http://schemas.microsoft.com/office/drawing/2014/main" id="{33EEC40B-E2CD-4BAC-94D6-85B70714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43">
              <a:extLst>
                <a:ext uri="{FF2B5EF4-FFF2-40B4-BE49-F238E27FC236}">
                  <a16:creationId xmlns:a16="http://schemas.microsoft.com/office/drawing/2014/main" id="{3E0E9643-5C60-4933-BB1B-9A09057E7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reeform 44">
              <a:extLst>
                <a:ext uri="{FF2B5EF4-FFF2-40B4-BE49-F238E27FC236}">
                  <a16:creationId xmlns:a16="http://schemas.microsoft.com/office/drawing/2014/main" id="{94F86E92-9EC7-437C-946B-31E7C1C47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BE9A51BE-C514-46B5-ABA6-7E7C878F8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1" name="Freeform 46">
              <a:extLst>
                <a:ext uri="{FF2B5EF4-FFF2-40B4-BE49-F238E27FC236}">
                  <a16:creationId xmlns:a16="http://schemas.microsoft.com/office/drawing/2014/main" id="{8B255447-F0E9-4D96-A4B0-F9EDDE5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2" name="Freeform 47">
              <a:extLst>
                <a:ext uri="{FF2B5EF4-FFF2-40B4-BE49-F238E27FC236}">
                  <a16:creationId xmlns:a16="http://schemas.microsoft.com/office/drawing/2014/main" id="{AFAC5F3A-3BE7-489E-A848-498B9995F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Freeform 48">
              <a:extLst>
                <a:ext uri="{FF2B5EF4-FFF2-40B4-BE49-F238E27FC236}">
                  <a16:creationId xmlns:a16="http://schemas.microsoft.com/office/drawing/2014/main" id="{A974E7AA-5EF3-4817-B0AE-4C1A784EE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reeform 49">
              <a:extLst>
                <a:ext uri="{FF2B5EF4-FFF2-40B4-BE49-F238E27FC236}">
                  <a16:creationId xmlns:a16="http://schemas.microsoft.com/office/drawing/2014/main" id="{8AA54AC1-3E87-49C0-A594-87829A2CF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Freeform 50">
              <a:extLst>
                <a:ext uri="{FF2B5EF4-FFF2-40B4-BE49-F238E27FC236}">
                  <a16:creationId xmlns:a16="http://schemas.microsoft.com/office/drawing/2014/main" id="{CC237789-73BC-4BD9-BFE8-1325FA4B5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6" name="Freeform 51">
              <a:extLst>
                <a:ext uri="{FF2B5EF4-FFF2-40B4-BE49-F238E27FC236}">
                  <a16:creationId xmlns:a16="http://schemas.microsoft.com/office/drawing/2014/main" id="{DCF4052D-CF62-47DC-991E-49D0BA908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7" name="Freeform 52">
              <a:extLst>
                <a:ext uri="{FF2B5EF4-FFF2-40B4-BE49-F238E27FC236}">
                  <a16:creationId xmlns:a16="http://schemas.microsoft.com/office/drawing/2014/main" id="{2ABD9104-C938-44F2-8622-8407A2593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8" name="Freeform 53">
              <a:extLst>
                <a:ext uri="{FF2B5EF4-FFF2-40B4-BE49-F238E27FC236}">
                  <a16:creationId xmlns:a16="http://schemas.microsoft.com/office/drawing/2014/main" id="{4AA18F60-3E86-4A5A-B82E-A79183ED3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Freeform 54">
              <a:extLst>
                <a:ext uri="{FF2B5EF4-FFF2-40B4-BE49-F238E27FC236}">
                  <a16:creationId xmlns:a16="http://schemas.microsoft.com/office/drawing/2014/main" id="{0F34C941-6196-4937-99E5-14AAD23F2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Freeform 55">
              <a:extLst>
                <a:ext uri="{FF2B5EF4-FFF2-40B4-BE49-F238E27FC236}">
                  <a16:creationId xmlns:a16="http://schemas.microsoft.com/office/drawing/2014/main" id="{60DB8A6C-23D7-4A88-BDCE-8FEC86A12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Freeform 56">
              <a:extLst>
                <a:ext uri="{FF2B5EF4-FFF2-40B4-BE49-F238E27FC236}">
                  <a16:creationId xmlns:a16="http://schemas.microsoft.com/office/drawing/2014/main" id="{29F5F702-AEE6-4633-BB20-7A15C3A31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2" name="Freeform 57">
              <a:extLst>
                <a:ext uri="{FF2B5EF4-FFF2-40B4-BE49-F238E27FC236}">
                  <a16:creationId xmlns:a16="http://schemas.microsoft.com/office/drawing/2014/main" id="{F30C7A45-6890-4EA5-9F6B-E2AB4D04C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3" name="Freeform 58">
              <a:extLst>
                <a:ext uri="{FF2B5EF4-FFF2-40B4-BE49-F238E27FC236}">
                  <a16:creationId xmlns:a16="http://schemas.microsoft.com/office/drawing/2014/main" id="{F31A7373-F68A-485D-95DC-B53ACC7B5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7230A-33D7-4B90-A3F9-396C833B1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41714"/>
          </a:xfrm>
        </p:spPr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Process</a:t>
            </a:r>
          </a:p>
        </p:txBody>
      </p:sp>
      <p:graphicFrame>
        <p:nvGraphicFramePr>
          <p:cNvPr id="6" name="Content Placeholder 5" descr="Smart Art">
            <a:extLst>
              <a:ext uri="{FF2B5EF4-FFF2-40B4-BE49-F238E27FC236}">
                <a16:creationId xmlns:a16="http://schemas.microsoft.com/office/drawing/2014/main" id="{E693AFA8-6DE5-4AFA-9068-5150F8136E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7518688"/>
              </p:ext>
            </p:extLst>
          </p:nvPr>
        </p:nvGraphicFramePr>
        <p:xfrm>
          <a:off x="1141413" y="1692612"/>
          <a:ext cx="9906000" cy="49416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84789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C9467-D86A-4D44-9E01-5796E5BDA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  Contact details	</a:t>
            </a:r>
          </a:p>
        </p:txBody>
      </p:sp>
      <p:pic>
        <p:nvPicPr>
          <p:cNvPr id="6" name="Picture Placeholder 5" descr="Circuit">
            <a:extLst>
              <a:ext uri="{FF2B5EF4-FFF2-40B4-BE49-F238E27FC236}">
                <a16:creationId xmlns:a16="http://schemas.microsoft.com/office/drawing/2014/main" id="{103D88BF-51AE-46F2-8081-A3C5064327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41411" y="783406"/>
            <a:ext cx="9912354" cy="329977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A79215-653F-4996-95E5-0FD4B247B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5124019"/>
            <a:ext cx="9910859" cy="1325941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hlinkClick r:id="rId3"/>
              </a:rPr>
              <a:t>someone@example.com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065403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3E9F5BB-97DB-4160-B47A-8FCEBC4F46E5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16c05727-aa75-4e4a-9b5f-8a80a1165891"/>
    <ds:schemaRef ds:uri="http://purl.org/dc/dcmitype/"/>
    <ds:schemaRef ds:uri="http://www.w3.org/XML/1998/namespace"/>
    <ds:schemaRef ds:uri="http://schemas.microsoft.com/office/2006/metadata/properties"/>
    <ds:schemaRef ds:uri="http://schemas.openxmlformats.org/package/2006/metadata/core-properties"/>
    <ds:schemaRef ds:uri="71af3243-3dd4-4a8d-8c0d-dd76da1f02a5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3545AAC2-3D9B-47D1-B22C-F3D1B3D4DEA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35D4F14-B0CC-4BD5-A6F5-6EB7AE97AF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Circuit design</Template>
  <TotalTime>0</TotalTime>
  <Words>101</Words>
  <Application>Microsoft Office PowerPoint</Application>
  <PresentationFormat>Widescreen</PresentationFormat>
  <Paragraphs>22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Tw Cen MT</vt:lpstr>
      <vt:lpstr>Circuit</vt:lpstr>
      <vt:lpstr>Sistema didattico per Lego NTX</vt:lpstr>
      <vt:lpstr>Informazioni</vt:lpstr>
      <vt:lpstr>Scopo</vt:lpstr>
      <vt:lpstr>Situazione iniziale</vt:lpstr>
      <vt:lpstr>Distribution</vt:lpstr>
      <vt:lpstr>Informazioni</vt:lpstr>
      <vt:lpstr>Process</vt:lpstr>
      <vt:lpstr>  Contact details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2019-02-01T12:40:38Z</dcterms:created>
  <dcterms:modified xsi:type="dcterms:W3CDTF">2019-02-01T13:19:17Z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